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7" r:id="rId4"/>
    <p:sldId id="263" r:id="rId5"/>
    <p:sldId id="262" r:id="rId6"/>
    <p:sldId id="264" r:id="rId7"/>
    <p:sldId id="266" r:id="rId8"/>
    <p:sldId id="271" r:id="rId9"/>
    <p:sldId id="272" r:id="rId10"/>
    <p:sldId id="265" r:id="rId11"/>
    <p:sldId id="267" r:id="rId12"/>
    <p:sldId id="269" r:id="rId13"/>
    <p:sldId id="276" r:id="rId14"/>
    <p:sldId id="273" r:id="rId15"/>
    <p:sldId id="274" r:id="rId16"/>
    <p:sldId id="275" r:id="rId17"/>
    <p:sldId id="260" r:id="rId18"/>
    <p:sldId id="261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0F521-DB58-410E-96AE-8BC56B6E9847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EAD81-7834-4394-BF07-1B5E4442F1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583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EAD81-7834-4394-BF07-1B5E4442F12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38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508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3040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64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398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386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529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00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999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653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31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774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8A1C1-0FF9-49BE-B9FF-18E2ED966D4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8A31D-AC2A-4975-BA0D-FF406E54A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505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여름의 끝에 피는 꽃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2022-06-12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55844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연출</a:t>
            </a:r>
            <a:r>
              <a:rPr lang="en-US" altLang="ko-KR" sz="2400" dirty="0" smtClean="0"/>
              <a:t>(</a:t>
            </a:r>
            <a:r>
              <a:rPr lang="ko-KR" altLang="en-US" sz="2400" dirty="0"/>
              <a:t>스크립트 진행 중 </a:t>
            </a:r>
            <a:r>
              <a:rPr lang="ko-KR" altLang="en-US" sz="2400" dirty="0" smtClean="0"/>
              <a:t>메뉴</a:t>
            </a:r>
            <a:r>
              <a:rPr lang="en-US" altLang="ko-KR" sz="2400" dirty="0" smtClean="0"/>
              <a:t>)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5110480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스크립트에서 우측 버튼을 눌렀을 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마우스 </a:t>
            </a:r>
            <a:r>
              <a:rPr lang="ko-KR" altLang="en-US" dirty="0" err="1" smtClean="0"/>
              <a:t>우클릭을</a:t>
            </a:r>
            <a:r>
              <a:rPr lang="ko-KR" altLang="en-US" dirty="0" smtClean="0"/>
              <a:t> 눌렀을 때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커서를 </a:t>
            </a:r>
            <a:r>
              <a:rPr lang="en-US" altLang="ko-KR" dirty="0" smtClean="0"/>
              <a:t>0.3</a:t>
            </a:r>
            <a:r>
              <a:rPr lang="ko-KR" altLang="en-US" dirty="0" smtClean="0"/>
              <a:t>초</a:t>
            </a:r>
            <a:r>
              <a:rPr lang="en-US" altLang="ko-KR" dirty="0" smtClean="0"/>
              <a:t>?</a:t>
            </a:r>
            <a:r>
              <a:rPr lang="ko-KR" altLang="en-US" dirty="0" smtClean="0"/>
              <a:t> 동안 가운데로 이동시킴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027186" cy="333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34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텍스트 타입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조작법</a:t>
            </a:r>
            <a:r>
              <a:rPr lang="en-US" altLang="ko-KR" sz="2400" dirty="0" smtClean="0"/>
              <a:t>)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5110480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우측의 조작법에서 흰색의 </a:t>
            </a:r>
            <a:r>
              <a:rPr lang="ko-KR" altLang="en-US" dirty="0" err="1" smtClean="0"/>
              <a:t>이미즏ㄹ은</a:t>
            </a:r>
            <a:r>
              <a:rPr lang="ko-KR" altLang="en-US" dirty="0" smtClean="0"/>
              <a:t> 작아졌다 커졌다 하는 연출이 있어서 심심하지 않음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5795112" cy="316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32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연출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저장 덮어쓰기</a:t>
            </a:r>
            <a:r>
              <a:rPr lang="en-US" altLang="ko-KR" sz="2400" dirty="0" smtClean="0"/>
              <a:t>)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5110480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커서를 </a:t>
            </a:r>
            <a:r>
              <a:rPr lang="en-US" altLang="ko-KR" dirty="0" smtClean="0"/>
              <a:t>0.3</a:t>
            </a:r>
            <a:r>
              <a:rPr lang="ko-KR" altLang="en-US" dirty="0" smtClean="0"/>
              <a:t>초</a:t>
            </a:r>
            <a:r>
              <a:rPr lang="en-US" altLang="ko-KR" dirty="0" smtClean="0"/>
              <a:t>?</a:t>
            </a:r>
            <a:r>
              <a:rPr lang="ko-KR" altLang="en-US" dirty="0" smtClean="0"/>
              <a:t> 동안 체크로 이동시킴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5562600" cy="309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104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0261" y="1825625"/>
            <a:ext cx="779147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782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r>
              <a:rPr lang="en-US" altLang="ko-KR" sz="2800" dirty="0" smtClean="0"/>
              <a:t>(</a:t>
            </a:r>
            <a:r>
              <a:rPr lang="ko-KR" altLang="en-US" sz="2800" dirty="0" smtClean="0"/>
              <a:t>제작진</a:t>
            </a:r>
            <a:r>
              <a:rPr lang="en-US" altLang="ko-KR" sz="2800" dirty="0" smtClean="0"/>
              <a:t>)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6581" y="1825625"/>
            <a:ext cx="77588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557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r>
              <a:rPr lang="en-US" altLang="ko-KR" sz="2800" dirty="0" smtClean="0"/>
              <a:t>(</a:t>
            </a:r>
            <a:r>
              <a:rPr lang="ko-KR" altLang="en-US" sz="2800" dirty="0" smtClean="0"/>
              <a:t>후원자</a:t>
            </a:r>
            <a:r>
              <a:rPr lang="en-US" altLang="ko-KR" sz="2800" dirty="0" smtClean="0"/>
              <a:t>)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0772" y="1825625"/>
            <a:ext cx="779045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299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r>
              <a:rPr lang="en-US" altLang="ko-KR" sz="2800" dirty="0" smtClean="0"/>
              <a:t>(</a:t>
            </a:r>
            <a:r>
              <a:rPr lang="ko-KR" altLang="en-US" sz="2800" dirty="0" smtClean="0"/>
              <a:t>라이센스</a:t>
            </a:r>
            <a:r>
              <a:rPr lang="en-US" altLang="ko-KR" sz="2800" dirty="0" smtClean="0"/>
              <a:t>)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1965" y="1825625"/>
            <a:ext cx="830806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377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HightLight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메뉴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질문 윈도우를 열 때 커서 자동 이동</a:t>
            </a:r>
          </a:p>
          <a:p>
            <a:r>
              <a:rPr lang="ko-KR" altLang="en-US" dirty="0" smtClean="0"/>
              <a:t>대화 스크립트 속도 유저가 정할 수 있도록 수정</a:t>
            </a:r>
          </a:p>
          <a:p>
            <a:r>
              <a:rPr lang="ko-KR" altLang="en-US" dirty="0" smtClean="0"/>
              <a:t>스크립트가 모두 끝나면 </a:t>
            </a:r>
            <a:r>
              <a:rPr lang="ko-KR" altLang="en-US" dirty="0" err="1" smtClean="0"/>
              <a:t>엔드포인트</a:t>
            </a:r>
            <a:r>
              <a:rPr lang="ko-KR" altLang="en-US" dirty="0" smtClean="0"/>
              <a:t> 보이기</a:t>
            </a:r>
          </a:p>
          <a:p>
            <a:r>
              <a:rPr lang="ko-KR" altLang="en-US" dirty="0" err="1" smtClean="0"/>
              <a:t>창모드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전체화면 → </a:t>
            </a:r>
            <a:r>
              <a:rPr lang="ko-KR" altLang="en-US" dirty="0" err="1" smtClean="0"/>
              <a:t>창모드는</a:t>
            </a:r>
            <a:r>
              <a:rPr lang="ko-KR" altLang="en-US" dirty="0" smtClean="0"/>
              <a:t> 비율로만 따짐</a:t>
            </a:r>
            <a:endParaRPr lang="en-US" altLang="ko-KR" dirty="0" smtClean="0"/>
          </a:p>
          <a:p>
            <a:r>
              <a:rPr lang="ko-KR" altLang="en-US" dirty="0" smtClean="0">
                <a:solidFill>
                  <a:schemeClr val="bg2">
                    <a:lumMod val="75000"/>
                  </a:schemeClr>
                </a:solidFill>
              </a:rPr>
              <a:t>눈 깜빡이는 연출이 있음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3211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LowLight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스킵을</a:t>
            </a:r>
            <a:r>
              <a:rPr lang="ko-KR" altLang="en-US" dirty="0" smtClean="0"/>
              <a:t> 잘 사용하지 못하겠음</a:t>
            </a:r>
            <a:endParaRPr lang="en-US" altLang="ko-KR" dirty="0" smtClean="0"/>
          </a:p>
          <a:p>
            <a:r>
              <a:rPr lang="ko-KR" altLang="en-US" dirty="0" smtClean="0"/>
              <a:t>눈 </a:t>
            </a:r>
            <a:r>
              <a:rPr lang="ko-KR" altLang="en-US" smtClean="0"/>
              <a:t>깜빡이는게 </a:t>
            </a:r>
            <a:r>
              <a:rPr lang="ko-KR" altLang="en-US" smtClean="0"/>
              <a:t>옛날 감성임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555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텍스트 타입</a:t>
            </a:r>
            <a:endParaRPr lang="en-US" altLang="ko-KR" dirty="0" smtClean="0"/>
          </a:p>
          <a:p>
            <a:r>
              <a:rPr lang="ko-KR" altLang="en-US" dirty="0" smtClean="0"/>
              <a:t>연출</a:t>
            </a:r>
            <a:endParaRPr lang="en-US" altLang="ko-KR" dirty="0" smtClean="0"/>
          </a:p>
          <a:p>
            <a:r>
              <a:rPr lang="en-US" altLang="ko-KR" dirty="0" smtClean="0"/>
              <a:t>UI</a:t>
            </a:r>
            <a:endParaRPr lang="en-US" altLang="ko-KR" dirty="0" smtClean="0"/>
          </a:p>
          <a:p>
            <a:r>
              <a:rPr lang="en-US" altLang="ko-KR" dirty="0" err="1" smtClean="0"/>
              <a:t>HighLight</a:t>
            </a:r>
            <a:endParaRPr lang="en-US" altLang="ko-KR" dirty="0" smtClean="0"/>
          </a:p>
          <a:p>
            <a:r>
              <a:rPr lang="en-US" altLang="ko-KR" dirty="0" err="1" smtClean="0"/>
              <a:t>LowLight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7584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텍스트 타입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일반 스크립트</a:t>
            </a:r>
            <a:endParaRPr lang="en-US" altLang="ko-KR" dirty="0" smtClean="0"/>
          </a:p>
          <a:p>
            <a:r>
              <a:rPr lang="ko-KR" altLang="en-US" dirty="0" smtClean="0"/>
              <a:t>선택지</a:t>
            </a:r>
            <a:endParaRPr lang="en-US" altLang="ko-KR" dirty="0" smtClean="0"/>
          </a:p>
          <a:p>
            <a:r>
              <a:rPr lang="ko-KR" altLang="en-US" dirty="0" smtClean="0"/>
              <a:t>강조 스크립트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37072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텍스트 타입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일반 스크립트</a:t>
            </a:r>
            <a:r>
              <a:rPr lang="en-US" altLang="ko-KR" sz="2400" dirty="0" smtClean="0"/>
              <a:t>)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380099" cy="29800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5110480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햇빛 </a:t>
            </a:r>
            <a:r>
              <a:rPr lang="ko-KR" altLang="en-US" dirty="0" err="1" smtClean="0"/>
              <a:t>파티클</a:t>
            </a:r>
            <a:r>
              <a:rPr lang="en-US" altLang="ko-KR" dirty="0" smtClean="0"/>
              <a:t>(</a:t>
            </a:r>
            <a:r>
              <a:rPr lang="ko-KR" altLang="en-US" dirty="0" smtClean="0"/>
              <a:t>반짝임</a:t>
            </a:r>
            <a:r>
              <a:rPr lang="en-US" altLang="ko-K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 smtClean="0"/>
              <a:t>뒷</a:t>
            </a:r>
            <a:r>
              <a:rPr lang="ko-KR" altLang="en-US" dirty="0" smtClean="0"/>
              <a:t> 배경 구름 지나가는 연출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대화는 </a:t>
            </a:r>
            <a:r>
              <a:rPr lang="en-US" altLang="ko-KR" dirty="0" smtClean="0"/>
              <a:t>“ ”, </a:t>
            </a:r>
            <a:r>
              <a:rPr lang="ko-KR" altLang="en-US" dirty="0" smtClean="0"/>
              <a:t>독백은 그냥 출력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Enter, Space bar, </a:t>
            </a:r>
            <a:r>
              <a:rPr lang="ko-KR" altLang="en-US" dirty="0" smtClean="0"/>
              <a:t>마우스 클릭으로 다음 스크립트 출력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2333" y="2735534"/>
            <a:ext cx="5493303" cy="75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874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텍스트 타입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선택지</a:t>
            </a:r>
            <a:r>
              <a:rPr lang="en-US" altLang="ko-KR" sz="2400" dirty="0" smtClean="0"/>
              <a:t>)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3942" y="1825625"/>
            <a:ext cx="784411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61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텍스트 타입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강조 스크립트</a:t>
            </a:r>
            <a:r>
              <a:rPr lang="en-US" altLang="ko-KR" sz="2400" dirty="0" smtClean="0"/>
              <a:t>)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2434" y="1825625"/>
            <a:ext cx="792713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828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연출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mtClean="0"/>
              <a:t>일반 스크립트를 모두 다르게 보여줌</a:t>
            </a:r>
            <a:endParaRPr lang="en-US" altLang="ko-KR" smtClean="0"/>
          </a:p>
          <a:p>
            <a:r>
              <a:rPr lang="ko-KR" altLang="en-US" smtClean="0"/>
              <a:t>타이틀 </a:t>
            </a:r>
            <a:r>
              <a:rPr lang="ko-KR" altLang="en-US" dirty="0" smtClean="0"/>
              <a:t>화면</a:t>
            </a:r>
            <a:endParaRPr lang="en-US" altLang="ko-KR" dirty="0" smtClean="0"/>
          </a:p>
          <a:p>
            <a:r>
              <a:rPr lang="ko-KR" altLang="en-US" dirty="0" smtClean="0"/>
              <a:t>스크립트 진행 중 메뉴</a:t>
            </a:r>
            <a:endParaRPr lang="en-US" altLang="ko-KR" dirty="0" smtClean="0"/>
          </a:p>
          <a:p>
            <a:r>
              <a:rPr lang="ko-KR" altLang="en-US" dirty="0" smtClean="0"/>
              <a:t>저장 덮어쓰기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5113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연출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타이틀 화면</a:t>
            </a:r>
            <a:r>
              <a:rPr lang="en-US" altLang="ko-KR" sz="2400" dirty="0" smtClean="0"/>
              <a:t>)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5110480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커서를 </a:t>
            </a:r>
            <a:r>
              <a:rPr lang="en-US" altLang="ko-KR" dirty="0" smtClean="0"/>
              <a:t>0.3</a:t>
            </a:r>
            <a:r>
              <a:rPr lang="ko-KR" altLang="en-US" dirty="0" smtClean="0"/>
              <a:t>초</a:t>
            </a:r>
            <a:r>
              <a:rPr lang="en-US" altLang="ko-KR" dirty="0" smtClean="0"/>
              <a:t>?</a:t>
            </a:r>
            <a:r>
              <a:rPr lang="ko-KR" altLang="en-US" dirty="0" smtClean="0"/>
              <a:t> 동안 체크로 이동시킴</a:t>
            </a:r>
            <a:endParaRPr lang="ko-KR" altLang="en-US" dirty="0"/>
          </a:p>
        </p:txBody>
      </p:sp>
      <p:pic>
        <p:nvPicPr>
          <p:cNvPr id="4" name="녹화_2022_06_12_16_38_32_60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1" y="1690688"/>
            <a:ext cx="5725160" cy="322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444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연출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스크립트 연출</a:t>
            </a:r>
            <a:r>
              <a:rPr lang="en-US" altLang="ko-KR" sz="2400" dirty="0" smtClean="0"/>
              <a:t>)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4380400" cy="2444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0680" y="4297680"/>
            <a:ext cx="4155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캐릭터를 조금 더 부각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5450" y="1690688"/>
            <a:ext cx="4408757" cy="24444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32108" y="4321572"/>
            <a:ext cx="4155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대화 중 다른 </a:t>
            </a:r>
            <a:r>
              <a:rPr lang="ko-KR" altLang="en-US" dirty="0" err="1" smtClean="0"/>
              <a:t>맵들도</a:t>
            </a:r>
            <a:r>
              <a:rPr lang="ko-KR" altLang="en-US" dirty="0" smtClean="0"/>
              <a:t> 보여줌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(</a:t>
            </a:r>
            <a:r>
              <a:rPr lang="ko-KR" altLang="en-US" dirty="0" smtClean="0"/>
              <a:t>대화를 하면서 같은 화면을 </a:t>
            </a:r>
            <a:r>
              <a:rPr lang="en-US" altLang="ko-KR" dirty="0" smtClean="0"/>
              <a:t>3</a:t>
            </a:r>
            <a:r>
              <a:rPr lang="ko-KR" altLang="en-US" dirty="0" smtClean="0"/>
              <a:t>번 이상 보여주지 않음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656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210</Words>
  <Application>Microsoft Office PowerPoint</Application>
  <PresentationFormat>와이드스크린</PresentationFormat>
  <Paragraphs>51</Paragraphs>
  <Slides>18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여름의 끝에 피는 꽃</vt:lpstr>
      <vt:lpstr>목차</vt:lpstr>
      <vt:lpstr>텍스트 타입</vt:lpstr>
      <vt:lpstr>텍스트 타입(일반 스크립트)</vt:lpstr>
      <vt:lpstr>텍스트 타입(선택지)</vt:lpstr>
      <vt:lpstr>텍스트 타입(강조 스크립트)</vt:lpstr>
      <vt:lpstr>연출</vt:lpstr>
      <vt:lpstr>연출(타이틀 화면)</vt:lpstr>
      <vt:lpstr>연출(스크립트 연출)</vt:lpstr>
      <vt:lpstr>연출(스크립트 진행 중 메뉴)</vt:lpstr>
      <vt:lpstr>텍스트 타입(조작법)</vt:lpstr>
      <vt:lpstr>연출(저장 덮어쓰기)</vt:lpstr>
      <vt:lpstr>UI</vt:lpstr>
      <vt:lpstr>UI(제작진)</vt:lpstr>
      <vt:lpstr>UI(후원자)</vt:lpstr>
      <vt:lpstr>UI(라이센스)</vt:lpstr>
      <vt:lpstr>HightLight</vt:lpstr>
      <vt:lpstr>LowLight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LSY</dc:creator>
  <cp:lastModifiedBy>LSY</cp:lastModifiedBy>
  <cp:revision>17</cp:revision>
  <dcterms:created xsi:type="dcterms:W3CDTF">2022-06-11T11:32:18Z</dcterms:created>
  <dcterms:modified xsi:type="dcterms:W3CDTF">2022-06-12T11:51:47Z</dcterms:modified>
</cp:coreProperties>
</file>

<file path=docProps/thumbnail.jpeg>
</file>